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adc24-talk.001.png" descr="adc24-talk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6" name="adc24-talk.010.png" descr="adc24-talk.0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1" name="adc24-talk.011.png" descr="adc24-talk.0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adc24-talk.012.png" descr="adc24-talk.0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1" name="adc24-talk.013.png" descr="adc24-talk.0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6" name="adc24-talk.014.png" descr="adc24-talk.0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1" name="adc24-talk.015.png" descr="adc24-talk.0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6" name="adc24-talk.016.png" descr="adc24-talk.0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1" name="adc24-talk.017.png" descr="adc24-talk.0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6" name="adc24-talk.018.png" descr="adc24-talk.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1" name="adc24-talk.019.png" descr="adc24-talk.0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9" name="adc24-talk.002.png" descr="adc24-talk.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6" name="adc24-talk.020.png" descr="adc24-talk.0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1" name="adc24-talk.021.png" descr="adc24-talk.0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6" name="adc24-talk.022.png" descr="adc24-talk.0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1" name="adc24-talk.023.png" descr="adc24-talk.0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6" name="adc24-talk.024.png" descr="adc24-talk.0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1" name="adc24-talk.025.png" descr="adc24-talk.0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6" name="adc24-talk.026.png" descr="adc24-talk.0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1" name="adc24-talk.027.png" descr="adc24-talk.0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6" name="adc24-talk.028.png" descr="adc24-talk.0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1" name="adc24-talk.029.png" descr="adc24-talk.0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adc24-talk.003.png" descr="adc24-talk.0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6" name="adc24-talk.030.png" descr="adc24-talk.0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1" name="adc24-talk.031.png" descr="adc24-talk.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6" name="adc24-talk.032.png" descr="adc24-talk.0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1" name="adc24-talk.033.png" descr="adc24-talk.0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6" name="adc24-talk.034.png" descr="adc24-talk.0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41" name="adc24-talk.035.png" descr="adc24-talk.0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46" name="adc24-talk.036.png" descr="adc24-talk.0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51" name="adc24-talk.037.png" descr="adc24-talk.0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56" name="adc24-talk.038.png" descr="adc24-talk.0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61" name="adc24-talk.039.png" descr="adc24-talk.0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241024-profile-real-h264.mp4" descr="241024-profile-real-h264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66" name="adc24-talk.040.png" descr="adc24-talk.0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1" name="adc24-talk.041.png" descr="adc24-talk.0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6" name="adc24-talk.042.png" descr="adc24-talk.0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1" name="adc24-talk.043.png" descr="adc24-talk.0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6" name="adc24-talk.044.png" descr="adc24-talk.0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91" name="adc24-talk.045.png" descr="adc24-talk.0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96" name="adc24-talk.046.png" descr="adc24-talk.0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1" name="adc24-talk.047.png" descr="adc24-talk.0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6" name="adc24-talk.048.png" descr="adc24-talk.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1" name="adc24-talk.049.png" descr="adc24-talk.0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adc24-talk.005.png" descr="adc24-talk.0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6" name="adc24-talk.050.png" descr="adc24-talk.0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1" name="adc24-talk.051.png" descr="adc24-talk.0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6" name="adc24-talk.052.png" descr="adc24-talk.0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31" name="adc24-talk.053.png" descr="adc24-talk.0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36" name="adc24-talk.054.png" descr="adc24-talk.0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1" name="adc24-talk.055.png" descr="adc24-talk.0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6" name="adc24-talk.056.png" descr="adc24-talk.0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1" name="adc24-talk.057.png" descr="adc24-talk.0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6" name="adc24-talk.058.png" descr="adc24-talk.0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61" name="adc24-talk.059.png" descr="adc24-talk.0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6" name="adc24-talk.006.png" descr="adc24-talk.0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66" name="adc24-talk.060.png" descr="adc24-talk.06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71" name="adc24-talk.061.png" descr="adc24-talk.0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76" name="adc24-talk.062.png" descr="adc24-talk.06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81" name="adc24-talk.063.png" descr="adc24-talk.0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86" name="adc24-talk.064.png" descr="adc24-talk.06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91" name="adc24-talk.065.png" descr="adc24-talk.0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96" name="adc24-talk.066.png" descr="adc24-talk.06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01" name="adc24-talk.067.png" descr="adc24-talk.0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06" name="adc24-talk.068.png" descr="adc24-talk.0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11" name="adc24-talk.069.png" descr="adc24-talk.06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adc24-talk.007.png" descr="adc24-talk.0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16" name="adc24-talk.070.png" descr="adc24-talk.07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21" name="adc24-talk.071.png" descr="adc24-talk.07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26" name="adc24-talk.072.png" descr="adc24-talk.07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31" name="adc24-talk.073.png" descr="adc24-talk.0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36" name="adc24-talk.074.png" descr="adc24-talk.07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41" name="adc24-talk.075.png" descr="adc24-talk.0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46" name="adc24-talk.076.png" descr="adc24-talk.0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51" name="adc24-talk.077.png" descr="adc24-talk.07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56" name="adc24-talk.078.png" descr="adc24-talk.07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61" name="adc24-talk.079.png" descr="adc24-talk.07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6" name="adc24-talk.008.png" descr="adc24-talk.0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66" name="adc24-talk.080.png" descr="adc24-talk.0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71" name="adc24-talk.081.png" descr="adc24-talk.08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76" name="adc24-talk.082.png" descr="adc24-talk.08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81" name="adc24-talk.083.png" descr="adc24-talk.08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86" name="adc24-talk.084.png" descr="adc24-talk.08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91" name="adc24-talk.085.png" descr="adc24-talk.08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96" name="adc24-talk.086.png" descr="adc24-talk.08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01" name="adc24-talk.087.png" descr="adc24-talk.08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1" name="adc24-talk.009.png" descr="adc24-talk.0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